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6" r:id="rId3"/>
    <p:sldId id="257" r:id="rId4"/>
    <p:sldId id="261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A002B-0587-4AF6-9E5D-CDFCCC1045B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06EC94-5C29-4895-8F92-3E8CB2638D8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audio" Target="../media/audio2.wav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21825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сказочный лес</a:t>
            </a:r>
            <a:endParaRPr lang="ru-RU" sz="8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284984"/>
            <a:ext cx="4341168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ООД по ФЭМП для детей 3-4 лет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МКДОУ Аннинский д/с ОРВ «Росток»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Гомазова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372326"/>
            <a:ext cx="3528392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Pictures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97" y="260648"/>
            <a:ext cx="54972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2" y="5991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мила\Pictures\i.jpg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saturation sat="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8856984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22360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  <p:sndAc>
          <p:stSnd>
            <p:snd r:embed="rId2" name="wind.wav"/>
          </p:stSnd>
        </p:sndAc>
      </p:transition>
    </mc:Choice>
    <mc:Fallback xmlns="">
      <p:transition spd="slow">
        <p:wip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043608" y="378323"/>
            <a:ext cx="7128792" cy="612068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дмила\Pictures\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897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2208926" cy="2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ll/>
        <p:sndAc>
          <p:stSnd>
            <p:snd r:embed="rId2" name="chimes.wav"/>
          </p:stSnd>
        </p:sndAc>
      </p:transition>
    </mc:Choice>
    <mc:Fallback xmlns="">
      <p:transition spd="slow">
        <p:pull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дмила\Pictures\i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897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5112568" cy="2130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34" y="3573016"/>
            <a:ext cx="2274271" cy="22174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2" y="3427483"/>
            <a:ext cx="1956761" cy="1895612"/>
          </a:xfrm>
          <a:prstGeom prst="rect">
            <a:avLst/>
          </a:prstGeom>
        </p:spPr>
      </p:pic>
      <p:pic>
        <p:nvPicPr>
          <p:cNvPr id="3" name="Наташа Королева - МАЛЕНЬКАЯ СТРАНА (минус) - Маленькая Стран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166.99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9552" y="5825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0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59632" y="5805264"/>
            <a:ext cx="68407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 новых встреч, друзья!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Людмила\Pictures\i (2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3"/>
            <a:ext cx="4447212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679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32</Words>
  <Application>Microsoft Office PowerPoint</Application>
  <PresentationFormat>Экран (4:3)</PresentationFormat>
  <Paragraphs>5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Путешествие в сказочный 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встреч, друзья!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волшебную поляну.</dc:title>
  <dc:creator>Людмила</dc:creator>
  <cp:lastModifiedBy>Людмила</cp:lastModifiedBy>
  <cp:revision>15</cp:revision>
  <dcterms:created xsi:type="dcterms:W3CDTF">2017-01-23T17:09:32Z</dcterms:created>
  <dcterms:modified xsi:type="dcterms:W3CDTF">2017-01-30T17:31:16Z</dcterms:modified>
</cp:coreProperties>
</file>